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4" r:id="rId9"/>
    <p:sldId id="265" r:id="rId10"/>
    <p:sldId id="26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3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88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0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99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55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25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04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19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4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8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142A6-30B2-4750-87CD-5B70C0AEA473}" type="datetimeFigureOut">
              <a:rPr lang="ru-RU" smtClean="0"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FD062-C456-44A0-A47E-A38B513F9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27384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40" y="372546"/>
            <a:ext cx="9198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Segoe Print" panose="02000600000000000000" pitchFamily="2" charset="0"/>
              </a:rPr>
              <a:t>Творческий отчёт </a:t>
            </a:r>
            <a:r>
              <a:rPr lang="ru-RU" sz="2800" b="1" dirty="0" smtClean="0">
                <a:latin typeface="Segoe Print" panose="02000600000000000000" pitchFamily="2" charset="0"/>
              </a:rPr>
              <a:t>о </a:t>
            </a:r>
            <a:r>
              <a:rPr lang="ru-RU" sz="2800" b="1" dirty="0">
                <a:latin typeface="Segoe Print" panose="02000600000000000000" pitchFamily="2" charset="0"/>
              </a:rPr>
              <a:t>работе </a:t>
            </a:r>
            <a:endParaRPr lang="ru-RU" sz="2800" b="1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800" b="1" dirty="0" smtClean="0">
                <a:latin typeface="Segoe Print" panose="02000600000000000000" pitchFamily="2" charset="0"/>
              </a:rPr>
              <a:t>в 2017 </a:t>
            </a:r>
            <a:r>
              <a:rPr lang="ru-RU" sz="2800" b="1" dirty="0">
                <a:latin typeface="Segoe Print" panose="02000600000000000000" pitchFamily="2" charset="0"/>
              </a:rPr>
              <a:t>– </a:t>
            </a:r>
            <a:r>
              <a:rPr lang="ru-RU" sz="2800" b="1" dirty="0" smtClean="0">
                <a:latin typeface="Segoe Print" panose="02000600000000000000" pitchFamily="2" charset="0"/>
              </a:rPr>
              <a:t>2018 </a:t>
            </a:r>
            <a:r>
              <a:rPr lang="ru-RU" sz="2800" b="1" dirty="0">
                <a:latin typeface="Segoe Print" panose="02000600000000000000" pitchFamily="2" charset="0"/>
              </a:rPr>
              <a:t>учебном году педагогов </a:t>
            </a:r>
            <a:r>
              <a:rPr lang="ru-RU" sz="2800" b="1" dirty="0" smtClean="0">
                <a:latin typeface="Segoe Print" panose="02000600000000000000" pitchFamily="2" charset="0"/>
              </a:rPr>
              <a:t>МАДОУ </a:t>
            </a:r>
            <a:r>
              <a:rPr lang="ru-RU" sz="2800" b="1" dirty="0">
                <a:latin typeface="Segoe Print" panose="02000600000000000000" pitchFamily="2" charset="0"/>
              </a:rPr>
              <a:t>МО г. Краснодар </a:t>
            </a:r>
            <a:endParaRPr lang="ru-RU" sz="2800" b="1" dirty="0" smtClean="0">
              <a:latin typeface="Segoe Print" panose="02000600000000000000" pitchFamily="2" charset="0"/>
            </a:endParaRPr>
          </a:p>
          <a:p>
            <a:pPr algn="ctr"/>
            <a:r>
              <a:rPr lang="ru-RU" sz="2800" b="1" dirty="0" smtClean="0">
                <a:latin typeface="Segoe Print" panose="02000600000000000000" pitchFamily="2" charset="0"/>
              </a:rPr>
              <a:t>«</a:t>
            </a:r>
            <a:r>
              <a:rPr lang="ru-RU" sz="2800" b="1" dirty="0">
                <a:latin typeface="Segoe Print" panose="02000600000000000000" pitchFamily="2" charset="0"/>
              </a:rPr>
              <a:t>Детский сад  </a:t>
            </a:r>
            <a:r>
              <a:rPr lang="ru-RU" sz="2800" b="1" dirty="0" smtClean="0">
                <a:latin typeface="Segoe Print" panose="02000600000000000000" pitchFamily="2" charset="0"/>
              </a:rPr>
              <a:t>комбинированного </a:t>
            </a:r>
            <a:r>
              <a:rPr lang="ru-RU" sz="2800" b="1" dirty="0">
                <a:latin typeface="Segoe Print" panose="02000600000000000000" pitchFamily="2" charset="0"/>
              </a:rPr>
              <a:t>вида № </a:t>
            </a:r>
            <a:r>
              <a:rPr lang="ru-RU" sz="2800" b="1" dirty="0" smtClean="0">
                <a:latin typeface="Segoe Print" panose="02000600000000000000" pitchFamily="2" charset="0"/>
              </a:rPr>
              <a:t>136 «Тополёк», </a:t>
            </a:r>
            <a:r>
              <a:rPr lang="ru-RU" sz="2800" b="1" dirty="0">
                <a:latin typeface="Segoe Print" panose="02000600000000000000" pitchFamily="2" charset="0"/>
              </a:rPr>
              <a:t>принимающих участие в ФИП.</a:t>
            </a:r>
          </a:p>
        </p:txBody>
      </p:sp>
      <p:pic>
        <p:nvPicPr>
          <p:cNvPr id="2" name="Picture 2" descr="http://ds136.centerstart.ru/sites/ds136.centerstart.ru/files/img_20170707_091922_resized_20170707_1105514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46739"/>
            <a:ext cx="5108735" cy="383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94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Работаем первый год, но следует отметить, что итогом целенаправленной работы по формированию элементарных математических представлений у дошкольников является положительная динамика математического развития детей, наблюдаются  хорошие результаты в интеллектуальном развитии ребенка-дошкольника.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перспективе планируется продолжить работу по практическому освоению педагогами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и повышению профессионального мастерства.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042" y="1052736"/>
            <a:ext cx="897123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вашему творческому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коллективу за внимание,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помощь и терпение.</a:t>
            </a:r>
          </a:p>
        </p:txBody>
      </p:sp>
    </p:spTree>
    <p:extLst>
      <p:ext uri="{BB962C8B-B14F-4D97-AF65-F5344CB8AC3E}">
        <p14:creationId xmlns:p14="http://schemas.microsoft.com/office/powerpoint/2010/main" val="165425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18879"/>
            <a:ext cx="84249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15 февраля 2017 года педагоги нашего дошкольного учреждения стали участниками ФИП лаборатории № 6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общеразвивающей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направленности, 10 групп компенсирующей направленности, 3 группы кратковременного пребывания, одна группа семейного воспитания.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работу мы начали с сентября 2017 года во второй младшей группе.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40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Users\user\Desktop\IMG_20170607_1109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17312"/>
          <a:stretch/>
        </p:blipFill>
        <p:spPr bwMode="auto">
          <a:xfrm>
            <a:off x="1907704" y="3284984"/>
            <a:ext cx="5184576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6064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 нашей образовательной организации апробирует творческая группа в составе четырёх человек. Все педагоги прошли обучение и повысили квалификацию в ФГАОУ ДПО АПК и ППРО в городе Москва по дополнительной профессиональной программе «Реализация системно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в контексте ФГОС дошкольного образования: на примере курса математического развития дошкольников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Игралочка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68346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чтобы реализовать план работы лаборатории № 6, мы решили проводить круглый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мини-планёрки каждую среду,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обсуждая возникающие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заданий.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недели педагоги самостоятельно работали над заданием. Поэтапно, шаг за шагом мы осваивали инновацию. Что – то давалось легко, что – 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сложнее.</a:t>
            </a: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Полученные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наши педагоги стали применять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val="149733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6163" y="258406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Динамика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педагогов, положительно отразилась на занятиях с детьми, а соответственно на их внутренней мотивации включения в деятельность на занятии, в приобретении детьми собственного опыта преодолевая затруднения.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Кроме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было отмечено, что дети стали более любознательными, активными,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самостоятельными.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Изучая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 «Ситуация»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по-новому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смотреть на свои занятия, стали более чётко и грамотно задавать вопросы детям.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занятия, в рамках предложенного метода оказались наиболее эффективными в приобретении детьми новых знаний, жизненного опыта. </a:t>
            </a:r>
          </a:p>
        </p:txBody>
      </p:sp>
    </p:spTree>
    <p:extLst>
      <p:ext uri="{BB962C8B-B14F-4D97-AF65-F5344CB8AC3E}">
        <p14:creationId xmlns:p14="http://schemas.microsoft.com/office/powerpoint/2010/main" val="284605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53305" y="2312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5111" y="130394"/>
            <a:ext cx="882047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информирования родителей по вопросам по исполнению проекта «Механизмы внедрения системно-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подхода с позиции непрерывности образования    (ДО-НОО-ООО)»,  на сайте образовательного учреждения размещена информация.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консультации, родители получали все ответы на интересующие их  вопросы.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родители получали в виде памяток и буклетов.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DSCN57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 r="6100" b="4427"/>
          <a:stretch/>
        </p:blipFill>
        <p:spPr bwMode="auto">
          <a:xfrm>
            <a:off x="1907704" y="2204864"/>
            <a:ext cx="5483846" cy="3636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515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13220" y="-1166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562" y="116632"/>
            <a:ext cx="90889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Проведённые мероприятия в рамках ФИП: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562" y="744707"/>
            <a:ext cx="8842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технологии «Ситуация» по теме: «Столько же, больше, меньше».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IMG-20180403-WA0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8814"/>
            <a:ext cx="603803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13937" y="5944799"/>
            <a:ext cx="7674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Провела: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Скрягина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атьяна Данииловна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0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53305" y="-6246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8054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технологии  «Ситуация»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«Счет до двух».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IMG-20180403-WA0015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7692" r="12179"/>
          <a:stretch/>
        </p:blipFill>
        <p:spPr bwMode="auto">
          <a:xfrm>
            <a:off x="1454729" y="1340768"/>
            <a:ext cx="6287844" cy="399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5661248"/>
            <a:ext cx="7937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Савенко Елена Дмитриевна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1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mid/58ff656811a4915ba5a41e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8"/>
          <a:stretch/>
        </p:blipFill>
        <p:spPr bwMode="auto">
          <a:xfrm>
            <a:off x="-1" y="0"/>
            <a:ext cx="9197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332656"/>
            <a:ext cx="8446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в технологии «Ситуация по теме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«Числа и цифра 1 и 2»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Desktop\IMG-20180403-WA00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r="5289"/>
          <a:stretch/>
        </p:blipFill>
        <p:spPr bwMode="auto">
          <a:xfrm>
            <a:off x="1479809" y="1478220"/>
            <a:ext cx="6237684" cy="39758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5661248"/>
            <a:ext cx="8532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Тараненко Наталья Александровна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875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485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2018-06-15T12:51:11Z</dcterms:created>
  <dcterms:modified xsi:type="dcterms:W3CDTF">2018-06-15T15:21:18Z</dcterms:modified>
</cp:coreProperties>
</file>