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6" r:id="rId3"/>
    <p:sldId id="257" r:id="rId4"/>
    <p:sldId id="258" r:id="rId5"/>
    <p:sldId id="264" r:id="rId6"/>
    <p:sldId id="259" r:id="rId7"/>
    <p:sldId id="260" r:id="rId8"/>
    <p:sldId id="261" r:id="rId9"/>
    <p:sldId id="263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8039F-78B8-46B2-A101-4ED4E532C801}" type="datetimeFigureOut">
              <a:rPr lang="ru-RU" smtClean="0"/>
              <a:t>14.06.2019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61FF7-25A6-4818-9914-184FD25111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3967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8039F-78B8-46B2-A101-4ED4E532C801}" type="datetimeFigureOut">
              <a:rPr lang="ru-RU" smtClean="0"/>
              <a:t>14.06.2019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61FF7-25A6-4818-9914-184FD25111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9248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8039F-78B8-46B2-A101-4ED4E532C801}" type="datetimeFigureOut">
              <a:rPr lang="ru-RU" smtClean="0"/>
              <a:t>14.06.2019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61FF7-25A6-4818-9914-184FD25111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4940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8039F-78B8-46B2-A101-4ED4E532C801}" type="datetimeFigureOut">
              <a:rPr lang="ru-RU" smtClean="0"/>
              <a:t>14.06.2019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61FF7-25A6-4818-9914-184FD25111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6824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8039F-78B8-46B2-A101-4ED4E532C801}" type="datetimeFigureOut">
              <a:rPr lang="ru-RU" smtClean="0"/>
              <a:t>14.06.2019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61FF7-25A6-4818-9914-184FD25111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1133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8039F-78B8-46B2-A101-4ED4E532C801}" type="datetimeFigureOut">
              <a:rPr lang="ru-RU" smtClean="0"/>
              <a:t>14.06.2019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61FF7-25A6-4818-9914-184FD25111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45576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8039F-78B8-46B2-A101-4ED4E532C801}" type="datetimeFigureOut">
              <a:rPr lang="ru-RU" smtClean="0"/>
              <a:t>14.06.2019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61FF7-25A6-4818-9914-184FD25111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9593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8039F-78B8-46B2-A101-4ED4E532C801}" type="datetimeFigureOut">
              <a:rPr lang="ru-RU" smtClean="0"/>
              <a:t>14.06.2019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61FF7-25A6-4818-9914-184FD25111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665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8039F-78B8-46B2-A101-4ED4E532C801}" type="datetimeFigureOut">
              <a:rPr lang="ru-RU" smtClean="0"/>
              <a:t>14.06.2019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61FF7-25A6-4818-9914-184FD25111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4658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8039F-78B8-46B2-A101-4ED4E532C801}" type="datetimeFigureOut">
              <a:rPr lang="ru-RU" smtClean="0"/>
              <a:t>14.06.2019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61FF7-25A6-4818-9914-184FD25111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40880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8039F-78B8-46B2-A101-4ED4E532C801}" type="datetimeFigureOut">
              <a:rPr lang="ru-RU" smtClean="0"/>
              <a:t>14.06.2019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61FF7-25A6-4818-9914-184FD25111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1151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D8039F-78B8-46B2-A101-4ED4E532C801}" type="datetimeFigureOut">
              <a:rPr lang="ru-RU" smtClean="0"/>
              <a:t>14.06.2019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561FF7-25A6-4818-9914-184FD25111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7867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www.powerpointstemplate.com/wp-content/uploads/2016/08/marketing-business-ppt-templates-power-point-1024x7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12"/>
            <a:ext cx="9123716" cy="6842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8330" y="188640"/>
            <a:ext cx="912676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Segoe Print" panose="02000600000000000000" pitchFamily="2" charset="0"/>
              </a:rPr>
              <a:t>Творческий отчёт о работе </a:t>
            </a:r>
          </a:p>
          <a:p>
            <a:pPr algn="ctr"/>
            <a:r>
              <a:rPr lang="ru-RU" sz="3200" b="1" dirty="0" smtClean="0">
                <a:latin typeface="Segoe Print" panose="02000600000000000000" pitchFamily="2" charset="0"/>
              </a:rPr>
              <a:t>в 2018 – 2019 учебном году педагогов МАДОУ МО г. Краснодар </a:t>
            </a:r>
          </a:p>
          <a:p>
            <a:pPr algn="ctr"/>
            <a:r>
              <a:rPr lang="ru-RU" sz="3200" b="1" dirty="0" smtClean="0">
                <a:latin typeface="Segoe Print" panose="02000600000000000000" pitchFamily="2" charset="0"/>
              </a:rPr>
              <a:t>«Детский сад № 136 «Тополёк», принимающих участие в ФИП</a:t>
            </a:r>
            <a:endParaRPr lang="ru-RU" sz="3200" b="1" dirty="0">
              <a:latin typeface="Segoe Print" panose="02000600000000000000" pitchFamily="2" charset="0"/>
            </a:endParaRPr>
          </a:p>
        </p:txBody>
      </p:sp>
      <p:pic>
        <p:nvPicPr>
          <p:cNvPr id="6" name="Picture 2" descr="http://ds136.centerstart.ru/sites/ds136.centerstart.ru/files/img_20170707_091922_resized_20170707_11055146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646739"/>
            <a:ext cx="5108735" cy="38315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72527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www.powerpointstemplate.com/wp-content/uploads/2016/08/marketing-business-ppt-templates-power-point-1024x7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361" y="15212"/>
            <a:ext cx="9123716" cy="6842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C:\Users\user\Desktop\IMG_20190614_140120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8" t="2667" r="4744"/>
          <a:stretch/>
        </p:blipFill>
        <p:spPr bwMode="auto">
          <a:xfrm>
            <a:off x="467544" y="692696"/>
            <a:ext cx="3816424" cy="49685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 descr="C:\Users\user\Desktop\IMG_20190614_140133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5" t="1945" r="5631" b="1755"/>
          <a:stretch/>
        </p:blipFill>
        <p:spPr bwMode="auto">
          <a:xfrm>
            <a:off x="4716016" y="908720"/>
            <a:ext cx="3744416" cy="54254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464057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www.powerpointstemplate.com/wp-content/uploads/2016/08/marketing-business-ppt-templates-power-point-1024x7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8" y="15212"/>
            <a:ext cx="9123716" cy="6842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62067" y="1082114"/>
            <a:ext cx="855069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  </a:t>
            </a:r>
          </a:p>
          <a:p>
            <a:pPr algn="ctr"/>
            <a:r>
              <a:rPr lang="ru-RU" sz="6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вашему творческому </a:t>
            </a:r>
          </a:p>
          <a:p>
            <a:pPr algn="ctr"/>
            <a:r>
              <a:rPr lang="ru-RU" sz="6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коллективу за внимание, </a:t>
            </a:r>
          </a:p>
          <a:p>
            <a:pPr algn="ctr"/>
            <a:r>
              <a:rPr lang="ru-RU" sz="6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помощь и терпение.</a:t>
            </a:r>
          </a:p>
        </p:txBody>
      </p:sp>
    </p:spTree>
    <p:extLst>
      <p:ext uri="{BB962C8B-B14F-4D97-AF65-F5344CB8AC3E}">
        <p14:creationId xmlns:p14="http://schemas.microsoft.com/office/powerpoint/2010/main" val="14846158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powerpointstemplate.com/wp-content/uploads/2016/08/marketing-business-ppt-templates-power-point-1024x7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12"/>
            <a:ext cx="9123716" cy="6842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9512" y="-13032"/>
            <a:ext cx="12511136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Данную работу в нашей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образовательной организации апробирует 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творческая группа в составе трёх человек. 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Все педагоги прошли обучение и повысили свою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квалификацию на дистанционных курсах в НОУ ДПО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«Институт системно-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деятельностной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педагогики»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по дополнительной профессиональной программе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«Системно-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деятельностный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подход  как условие  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реализации требований ФГОС дошкольного образования 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(на примере программы «Мир открытий»)»</a:t>
            </a:r>
          </a:p>
          <a:p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Свою работу мы продолжили в этом году с детьми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средней группы.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3426758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www.powerpointstemplate.com/wp-content/uploads/2016/08/marketing-business-ppt-templates-power-point-1024x7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12"/>
            <a:ext cx="9123716" cy="6842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33366" y="18618"/>
            <a:ext cx="88569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Проделанная  работа в рамках ФИП: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21765" y="726504"/>
            <a:ext cx="687015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800" b="1" dirty="0" smtClean="0"/>
              <a:t>Проведены открытые занятия с детьми </a:t>
            </a:r>
          </a:p>
          <a:p>
            <a:r>
              <a:rPr lang="ru-RU" sz="2800" b="1" dirty="0" smtClean="0"/>
              <a:t>для педагогов и родителей</a:t>
            </a:r>
            <a:endParaRPr lang="ru-RU" sz="2800" b="1" dirty="0"/>
          </a:p>
        </p:txBody>
      </p:sp>
      <p:pic>
        <p:nvPicPr>
          <p:cNvPr id="7" name="Рисунок 6" descr="C:\Users\user\Desktop\Фото 1 группа\IMG_4403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159" y="1700391"/>
            <a:ext cx="4176464" cy="31691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C:\Users\user\Desktop\Фото 1 группа\IMG_4425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51"/>
          <a:stretch/>
        </p:blipFill>
        <p:spPr bwMode="auto">
          <a:xfrm>
            <a:off x="4620108" y="3434036"/>
            <a:ext cx="4335692" cy="31231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6951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www.powerpointstemplate.com/wp-content/uploads/2016/08/marketing-business-ppt-templates-power-point-1024x7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12"/>
            <a:ext cx="9123716" cy="6842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949284" y="15212"/>
            <a:ext cx="617443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800" b="1" dirty="0" smtClean="0"/>
              <a:t>Проведены для родителей </a:t>
            </a:r>
          </a:p>
          <a:p>
            <a:r>
              <a:rPr lang="ru-RU" sz="2800" b="1" dirty="0"/>
              <a:t>к</a:t>
            </a:r>
            <a:r>
              <a:rPr lang="ru-RU" sz="2800" b="1" dirty="0" smtClean="0"/>
              <a:t>онсультации, мастер-классы  и </a:t>
            </a:r>
          </a:p>
          <a:p>
            <a:r>
              <a:rPr lang="ru-RU" sz="2800" b="1" dirty="0"/>
              <a:t>р</a:t>
            </a:r>
            <a:r>
              <a:rPr lang="ru-RU" sz="2800" b="1" dirty="0" smtClean="0"/>
              <a:t>одительские собрания.</a:t>
            </a:r>
            <a:endParaRPr lang="ru-RU" sz="2800" b="1" dirty="0"/>
          </a:p>
        </p:txBody>
      </p:sp>
      <p:pic>
        <p:nvPicPr>
          <p:cNvPr id="6" name="Рисунок 5" descr="C:\Users\user\Desktop\Screenshot_2019-06-13-15-46-16-762_com.instagram.android.pn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007" b="18146"/>
          <a:stretch/>
        </p:blipFill>
        <p:spPr bwMode="auto">
          <a:xfrm>
            <a:off x="323528" y="1435432"/>
            <a:ext cx="3816424" cy="37217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 descr="C:\Users\user\Desktop\Screenshot_2019-06-13-15-46-09-200_com.instagram.android.pn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724" r="10069" b="25608"/>
          <a:stretch/>
        </p:blipFill>
        <p:spPr bwMode="auto">
          <a:xfrm>
            <a:off x="4065240" y="3068960"/>
            <a:ext cx="4748932" cy="34166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520013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www.powerpointstemplate.com/wp-content/uploads/2016/08/marketing-business-ppt-templates-power-point-1024x7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07" y="0"/>
            <a:ext cx="9123716" cy="6842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C:\Users\user\Desktop\Фото 1 группа\IMG-20181122-WA0047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9" t="17949" r="10417"/>
          <a:stretch/>
        </p:blipFill>
        <p:spPr bwMode="auto">
          <a:xfrm>
            <a:off x="323528" y="116632"/>
            <a:ext cx="4752528" cy="35283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 descr="C:\Users\user\Desktop\Фото 1 группа\IMG-20181122-WA0035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15" t="5983" b="4701"/>
          <a:stretch/>
        </p:blipFill>
        <p:spPr bwMode="auto">
          <a:xfrm>
            <a:off x="4381805" y="2996951"/>
            <a:ext cx="4672925" cy="37050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970393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www.powerpointstemplate.com/wp-content/uploads/2016/08/marketing-business-ppt-templates-power-point-1024x7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12"/>
            <a:ext cx="9123716" cy="6842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23528" y="188640"/>
            <a:ext cx="1063892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                                              Информация о проведенных</a:t>
            </a:r>
          </a:p>
          <a:p>
            <a:r>
              <a:rPr lang="ru-RU" sz="2800" b="1" dirty="0" smtClean="0"/>
              <a:t>                                     мероприятиях  размещается на </a:t>
            </a:r>
          </a:p>
          <a:p>
            <a:r>
              <a:rPr lang="ru-RU" sz="2800" b="1" dirty="0" smtClean="0"/>
              <a:t>                            официальном сайте дошкольной </a:t>
            </a:r>
          </a:p>
          <a:p>
            <a:r>
              <a:rPr lang="ru-RU" sz="2800" b="1" dirty="0" smtClean="0"/>
              <a:t>              образовательной организации и на созданной </a:t>
            </a:r>
          </a:p>
          <a:p>
            <a:r>
              <a:rPr lang="ru-RU" sz="2800" b="1" dirty="0"/>
              <a:t> </a:t>
            </a:r>
            <a:r>
              <a:rPr lang="ru-RU" sz="2800" b="1" dirty="0" smtClean="0"/>
              <a:t>      странице в </a:t>
            </a:r>
            <a:r>
              <a:rPr lang="en-US" sz="2800" b="1" dirty="0" smtClean="0"/>
              <a:t>Instagram.</a:t>
            </a:r>
            <a:endParaRPr lang="ru-RU" sz="2800" b="1" dirty="0"/>
          </a:p>
        </p:txBody>
      </p:sp>
      <p:pic>
        <p:nvPicPr>
          <p:cNvPr id="6" name="Рисунок 5" descr="C:\Users\user\Desktop\Screenshot_2019-06-13-16-47-29-312_com.instagram.android.pn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43" b="75613"/>
          <a:stretch/>
        </p:blipFill>
        <p:spPr bwMode="auto">
          <a:xfrm rot="264167">
            <a:off x="3896063" y="4700970"/>
            <a:ext cx="4351555" cy="18981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/>
          <p:cNvPicPr/>
          <p:nvPr/>
        </p:nvPicPr>
        <p:blipFill rotWithShape="1">
          <a:blip r:embed="rId4"/>
          <a:srcRect l="-1" r="23054" b="62475"/>
          <a:stretch/>
        </p:blipFill>
        <p:spPr bwMode="auto">
          <a:xfrm>
            <a:off x="293373" y="2336467"/>
            <a:ext cx="8020685" cy="22002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473688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www.powerpointstemplate.com/wp-content/uploads/2016/08/marketing-business-ppt-templates-power-point-1024x7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12"/>
            <a:ext cx="9123716" cy="6842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635896" y="116632"/>
            <a:ext cx="63904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800" b="1" dirty="0" smtClean="0"/>
              <a:t>Статья в газете</a:t>
            </a:r>
          </a:p>
          <a:p>
            <a:r>
              <a:rPr lang="ru-RU" sz="2800" b="1" dirty="0" smtClean="0"/>
              <a:t>«Молодёжный  Вестник Кубани»</a:t>
            </a:r>
            <a:endParaRPr lang="ru-RU" sz="2800" b="1" dirty="0"/>
          </a:p>
        </p:txBody>
      </p:sp>
      <p:pic>
        <p:nvPicPr>
          <p:cNvPr id="6" name="Рисунок 5" descr="C:\Users\user\Desktop\IMG_20190613_164207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3" t="13943" r="3823" b="67067"/>
          <a:stretch/>
        </p:blipFill>
        <p:spPr bwMode="auto">
          <a:xfrm>
            <a:off x="261662" y="1077568"/>
            <a:ext cx="5629275" cy="15049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 descr="C:\Users\user\Desktop\IMG_20190613_164136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3" t="7691" r="1740" b="54688"/>
          <a:stretch/>
        </p:blipFill>
        <p:spPr bwMode="auto">
          <a:xfrm>
            <a:off x="1691680" y="2708920"/>
            <a:ext cx="7126032" cy="40398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045369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www.powerpointstemplate.com/wp-content/uploads/2016/08/marketing-business-ppt-templates-power-point-1024x7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8" y="15212"/>
            <a:ext cx="9123716" cy="6842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635896" y="113521"/>
            <a:ext cx="66784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800" b="1" dirty="0" smtClean="0"/>
              <a:t>Приняли участие </a:t>
            </a:r>
          </a:p>
          <a:p>
            <a:r>
              <a:rPr lang="ru-RU" sz="2800" b="1" dirty="0"/>
              <a:t> </a:t>
            </a:r>
            <a:r>
              <a:rPr lang="ru-RU" sz="2800" b="1" dirty="0" smtClean="0"/>
              <a:t>                          в мероприятиях:</a:t>
            </a:r>
            <a:endParaRPr lang="ru-RU" sz="28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41330" y="1067763"/>
            <a:ext cx="293112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#</a:t>
            </a:r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1 день ТДМ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3568" y="1727549"/>
            <a:ext cx="382271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b="1" dirty="0" smtClean="0"/>
              <a:t>Мастер-класс для родителей.</a:t>
            </a:r>
          </a:p>
          <a:p>
            <a:endParaRPr lang="ru-RU" sz="2000" b="1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b="1" dirty="0" smtClean="0"/>
              <a:t>Родительское собрание</a:t>
            </a:r>
            <a:endParaRPr lang="ru-RU" sz="20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318521" y="3444989"/>
            <a:ext cx="527176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Педагогический к</a:t>
            </a:r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онкурс</a:t>
            </a:r>
          </a:p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«Учу учиться»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97977" y="4813120"/>
            <a:ext cx="776603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Ø"/>
            </a:pPr>
            <a:r>
              <a:rPr lang="ru-RU" sz="2800" b="1" dirty="0"/>
              <a:t>Образовательная ситуация с дошкольниками </a:t>
            </a:r>
            <a:endParaRPr lang="ru-RU" sz="2800" b="1" dirty="0" smtClean="0"/>
          </a:p>
          <a:p>
            <a:pPr algn="ctr"/>
            <a:r>
              <a:rPr lang="ru-RU" sz="2800" b="1" dirty="0" smtClean="0"/>
              <a:t>«</a:t>
            </a:r>
            <a:r>
              <a:rPr lang="ru-RU" sz="2800" b="1" dirty="0"/>
              <a:t>Лекарственные растения» </a:t>
            </a:r>
          </a:p>
        </p:txBody>
      </p:sp>
    </p:spTree>
    <p:extLst>
      <p:ext uri="{BB962C8B-B14F-4D97-AF65-F5344CB8AC3E}">
        <p14:creationId xmlns:p14="http://schemas.microsoft.com/office/powerpoint/2010/main" val="1153355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www.powerpointstemplate.com/wp-content/uploads/2016/08/marketing-business-ppt-templates-power-point-1024x7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12"/>
            <a:ext cx="9123716" cy="6842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347864" y="116632"/>
            <a:ext cx="61024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800" b="1" dirty="0" smtClean="0"/>
              <a:t>Отзывы педагогов и родителей:</a:t>
            </a:r>
            <a:endParaRPr lang="ru-RU" sz="2800" b="1" dirty="0"/>
          </a:p>
        </p:txBody>
      </p:sp>
      <p:pic>
        <p:nvPicPr>
          <p:cNvPr id="6" name="Рисунок 5" descr="C:\Users\user\Desktop\IMG_20190614_140107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5" t="1573" r="6038" b="2797"/>
          <a:stretch/>
        </p:blipFill>
        <p:spPr bwMode="auto">
          <a:xfrm>
            <a:off x="467544" y="683394"/>
            <a:ext cx="3672408" cy="53378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 descr="C:\Users\user\Desktop\IMG_20190614_140143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6" t="966" r="6975" b="4558"/>
          <a:stretch/>
        </p:blipFill>
        <p:spPr bwMode="auto">
          <a:xfrm>
            <a:off x="4804590" y="1052736"/>
            <a:ext cx="3727850" cy="54315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0971891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207</Words>
  <Application>Microsoft Office PowerPoint</Application>
  <PresentationFormat>Экран (4:3)</PresentationFormat>
  <Paragraphs>44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11</cp:revision>
  <dcterms:created xsi:type="dcterms:W3CDTF">2019-06-13T12:13:54Z</dcterms:created>
  <dcterms:modified xsi:type="dcterms:W3CDTF">2019-06-14T11:35:58Z</dcterms:modified>
</cp:coreProperties>
</file>